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906000" cy="6858000" type="A4"/>
  <p:notesSz cx="6858000" cy="9144000"/>
  <p:defaultTextStyle>
    <a:defPPr>
      <a:defRPr lang="en-US"/>
    </a:defPPr>
    <a:lvl1pPr marL="0" algn="l" defTabSz="957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78882" algn="l" defTabSz="957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57765" algn="l" defTabSz="957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436649" algn="l" defTabSz="957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915532" algn="l" defTabSz="957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94414" algn="l" defTabSz="957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873296" algn="l" defTabSz="957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352181" algn="l" defTabSz="957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831063" algn="l" defTabSz="957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1" d="100"/>
          <a:sy n="51" d="100"/>
        </p:scale>
        <p:origin x="-1234" y="-7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78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57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36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15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944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73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352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31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538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6694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745825" y="36510"/>
            <a:ext cx="1783424" cy="7810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5553" y="36510"/>
            <a:ext cx="5185172" cy="7810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98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6237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5" y="4406903"/>
            <a:ext cx="8420100" cy="1362075"/>
          </a:xfrm>
        </p:spPr>
        <p:txBody>
          <a:bodyPr anchor="t"/>
          <a:lstStyle>
            <a:lvl1pPr algn="l">
              <a:defRPr sz="43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5" y="2906719"/>
            <a:ext cx="8420100" cy="15001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788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577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43664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915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3944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87329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35218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83106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572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552" y="212726"/>
            <a:ext cx="3484298" cy="604838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44950" y="212726"/>
            <a:ext cx="3484298" cy="604838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261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5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5"/>
            <a:ext cx="4376870" cy="63976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78882" indent="0">
              <a:buNone/>
              <a:defRPr sz="2000" b="1"/>
            </a:lvl2pPr>
            <a:lvl3pPr marL="957765" indent="0">
              <a:buNone/>
              <a:defRPr sz="1800" b="1"/>
            </a:lvl3pPr>
            <a:lvl4pPr marL="1436649" indent="0">
              <a:buNone/>
              <a:defRPr sz="1600" b="1"/>
            </a:lvl4pPr>
            <a:lvl5pPr marL="1915532" indent="0">
              <a:buNone/>
              <a:defRPr sz="1600" b="1"/>
            </a:lvl5pPr>
            <a:lvl6pPr marL="2394414" indent="0">
              <a:buNone/>
              <a:defRPr sz="1600" b="1"/>
            </a:lvl6pPr>
            <a:lvl7pPr marL="2873296" indent="0">
              <a:buNone/>
              <a:defRPr sz="1600" b="1"/>
            </a:lvl7pPr>
            <a:lvl8pPr marL="3352181" indent="0">
              <a:buNone/>
              <a:defRPr sz="1600" b="1"/>
            </a:lvl8pPr>
            <a:lvl9pPr marL="3831063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80"/>
            <a:ext cx="4376870" cy="395128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0" y="1535115"/>
            <a:ext cx="4378590" cy="63976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78882" indent="0">
              <a:buNone/>
              <a:defRPr sz="2000" b="1"/>
            </a:lvl2pPr>
            <a:lvl3pPr marL="957765" indent="0">
              <a:buNone/>
              <a:defRPr sz="1800" b="1"/>
            </a:lvl3pPr>
            <a:lvl4pPr marL="1436649" indent="0">
              <a:buNone/>
              <a:defRPr sz="1600" b="1"/>
            </a:lvl4pPr>
            <a:lvl5pPr marL="1915532" indent="0">
              <a:buNone/>
              <a:defRPr sz="1600" b="1"/>
            </a:lvl5pPr>
            <a:lvl6pPr marL="2394414" indent="0">
              <a:buNone/>
              <a:defRPr sz="1600" b="1"/>
            </a:lvl6pPr>
            <a:lvl7pPr marL="2873296" indent="0">
              <a:buNone/>
              <a:defRPr sz="1600" b="1"/>
            </a:lvl7pPr>
            <a:lvl8pPr marL="3352181" indent="0">
              <a:buNone/>
              <a:defRPr sz="1600" b="1"/>
            </a:lvl8pPr>
            <a:lvl9pPr marL="3831063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0" y="2174880"/>
            <a:ext cx="4378590" cy="395128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446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33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8318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1" y="273053"/>
            <a:ext cx="325900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6"/>
            <a:ext cx="5537729" cy="5853113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1" y="1435106"/>
            <a:ext cx="325900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78882" indent="0">
              <a:buNone/>
              <a:defRPr sz="1200"/>
            </a:lvl2pPr>
            <a:lvl3pPr marL="957765" indent="0">
              <a:buNone/>
              <a:defRPr sz="1000"/>
            </a:lvl3pPr>
            <a:lvl4pPr marL="1436649" indent="0">
              <a:buNone/>
              <a:defRPr sz="1000"/>
            </a:lvl4pPr>
            <a:lvl5pPr marL="1915532" indent="0">
              <a:buNone/>
              <a:defRPr sz="1000"/>
            </a:lvl5pPr>
            <a:lvl6pPr marL="2394414" indent="0">
              <a:buNone/>
              <a:defRPr sz="1000"/>
            </a:lvl6pPr>
            <a:lvl7pPr marL="2873296" indent="0">
              <a:buNone/>
              <a:defRPr sz="1000"/>
            </a:lvl7pPr>
            <a:lvl8pPr marL="3352181" indent="0">
              <a:buNone/>
              <a:defRPr sz="1000"/>
            </a:lvl8pPr>
            <a:lvl9pPr marL="383106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234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4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3"/>
            <a:ext cx="5943600" cy="4114800"/>
          </a:xfrm>
        </p:spPr>
        <p:txBody>
          <a:bodyPr/>
          <a:lstStyle>
            <a:lvl1pPr marL="0" indent="0">
              <a:buNone/>
              <a:defRPr sz="3300"/>
            </a:lvl1pPr>
            <a:lvl2pPr marL="478882" indent="0">
              <a:buNone/>
              <a:defRPr sz="2900"/>
            </a:lvl2pPr>
            <a:lvl3pPr marL="957765" indent="0">
              <a:buNone/>
              <a:defRPr sz="2400"/>
            </a:lvl3pPr>
            <a:lvl4pPr marL="1436649" indent="0">
              <a:buNone/>
              <a:defRPr sz="2000"/>
            </a:lvl4pPr>
            <a:lvl5pPr marL="1915532" indent="0">
              <a:buNone/>
              <a:defRPr sz="2000"/>
            </a:lvl5pPr>
            <a:lvl6pPr marL="2394414" indent="0">
              <a:buNone/>
              <a:defRPr sz="2000"/>
            </a:lvl6pPr>
            <a:lvl7pPr marL="2873296" indent="0">
              <a:buNone/>
              <a:defRPr sz="2000"/>
            </a:lvl7pPr>
            <a:lvl8pPr marL="3352181" indent="0">
              <a:buNone/>
              <a:defRPr sz="2000"/>
            </a:lvl8pPr>
            <a:lvl9pPr marL="3831063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41"/>
            <a:ext cx="59436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78882" indent="0">
              <a:buNone/>
              <a:defRPr sz="1200"/>
            </a:lvl2pPr>
            <a:lvl3pPr marL="957765" indent="0">
              <a:buNone/>
              <a:defRPr sz="1000"/>
            </a:lvl3pPr>
            <a:lvl4pPr marL="1436649" indent="0">
              <a:buNone/>
              <a:defRPr sz="1000"/>
            </a:lvl4pPr>
            <a:lvl5pPr marL="1915532" indent="0">
              <a:buNone/>
              <a:defRPr sz="1000"/>
            </a:lvl5pPr>
            <a:lvl6pPr marL="2394414" indent="0">
              <a:buNone/>
              <a:defRPr sz="1000"/>
            </a:lvl6pPr>
            <a:lvl7pPr marL="2873296" indent="0">
              <a:buNone/>
              <a:defRPr sz="1000"/>
            </a:lvl7pPr>
            <a:lvl8pPr marL="3352181" indent="0">
              <a:buNone/>
              <a:defRPr sz="1000"/>
            </a:lvl8pPr>
            <a:lvl9pPr marL="383106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549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274635"/>
            <a:ext cx="8915400" cy="1143000"/>
          </a:xfrm>
          <a:prstGeom prst="rect">
            <a:avLst/>
          </a:prstGeom>
        </p:spPr>
        <p:txBody>
          <a:bodyPr vert="horz" lIns="95776" tIns="47888" rIns="95776" bIns="4788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0"/>
            <a:ext cx="8915400" cy="4525965"/>
          </a:xfrm>
          <a:prstGeom prst="rect">
            <a:avLst/>
          </a:prstGeom>
        </p:spPr>
        <p:txBody>
          <a:bodyPr vert="horz" lIns="95776" tIns="47888" rIns="95776" bIns="4788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59"/>
            <a:ext cx="2311400" cy="365123"/>
          </a:xfrm>
          <a:prstGeom prst="rect">
            <a:avLst/>
          </a:prstGeom>
        </p:spPr>
        <p:txBody>
          <a:bodyPr vert="horz" lIns="95776" tIns="47888" rIns="95776" bIns="4788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6BCEF-53B0-47AB-AA00-831B6503F27D}" type="datetimeFigureOut">
              <a:rPr lang="en-IN" smtClean="0"/>
              <a:t>20-12-2019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4550" y="6356359"/>
            <a:ext cx="3136900" cy="365123"/>
          </a:xfrm>
          <a:prstGeom prst="rect">
            <a:avLst/>
          </a:prstGeom>
        </p:spPr>
        <p:txBody>
          <a:bodyPr vert="horz" lIns="95776" tIns="47888" rIns="95776" bIns="4788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59"/>
            <a:ext cx="2311400" cy="365123"/>
          </a:xfrm>
          <a:prstGeom prst="rect">
            <a:avLst/>
          </a:prstGeom>
        </p:spPr>
        <p:txBody>
          <a:bodyPr vert="horz" lIns="95776" tIns="47888" rIns="95776" bIns="4788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93A8BF-48A6-4A66-A7E3-270DE60FD7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439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57765" rtl="0" eaLnBrk="1" latinLnBrk="0" hangingPunct="1">
        <a:spcBef>
          <a:spcPct val="0"/>
        </a:spcBef>
        <a:buNone/>
        <a:defRPr sz="4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162" indent="-359162" algn="l" defTabSz="957765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778185" indent="-299303" algn="l" defTabSz="957765" rtl="0" eaLnBrk="1" latinLnBrk="0" hangingPunct="1">
        <a:spcBef>
          <a:spcPct val="20000"/>
        </a:spcBef>
        <a:buFont typeface="Arial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97208" indent="-239441" algn="l" defTabSz="95776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76090" indent="-239441" algn="l" defTabSz="957765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54973" indent="-239441" algn="l" defTabSz="957765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633855" indent="-239441" algn="l" defTabSz="95776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2740" indent="-239441" algn="l" defTabSz="95776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91622" indent="-239441" algn="l" defTabSz="95776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0505" indent="-239441" algn="l" defTabSz="95776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7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78882" algn="l" defTabSz="957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57765" algn="l" defTabSz="957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36649" algn="l" defTabSz="957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915532" algn="l" defTabSz="957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94414" algn="l" defTabSz="957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73296" algn="l" defTabSz="957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52181" algn="l" defTabSz="957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31063" algn="l" defTabSz="957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E:\Ranit\AgTech'\Presentation\Presentation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905999" cy="687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6370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Ranit\AgTech'\Presentation\Presentation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906000" cy="6860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192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E:\Ranit\AgTech'\Presentation\Presentation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906000" cy="6863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949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E:\Ranit\AgTech'\Presentation\Presentation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80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709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E:\Ranit\AgTech'\Presentation\Presentation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933" y="0"/>
            <a:ext cx="99229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655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E:\Ranit\AgTech'\Presentation\Presentation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464" y="1"/>
            <a:ext cx="99274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9065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E:\Ranit\AgTech'\Presentation\Presentation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79" y="0"/>
            <a:ext cx="99088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677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A4 Paper (210x297 mm)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</cp:revision>
  <dcterms:created xsi:type="dcterms:W3CDTF">2019-12-20T02:17:16Z</dcterms:created>
  <dcterms:modified xsi:type="dcterms:W3CDTF">2019-12-20T02:37:01Z</dcterms:modified>
</cp:coreProperties>
</file>

<file path=docProps/thumbnail.jpeg>
</file>